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112" d="100"/>
          <a:sy n="112" d="100"/>
        </p:scale>
        <p:origin x="61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86CC37D-3A2F-4007-816B-71D91A4406E9}" type="datetimeFigureOut">
              <a:rPr lang="en-GB" smtClean="0"/>
              <a:t>19/03/2023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26703968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6CC37D-3A2F-4007-816B-71D91A4406E9}" type="datetimeFigureOut">
              <a:rPr lang="en-GB" smtClean="0"/>
              <a:t>19/03/2023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3676924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86CC37D-3A2F-4007-816B-71D91A4406E9}" type="datetimeFigureOut">
              <a:rPr lang="en-GB" smtClean="0"/>
              <a:t>19/03/2023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4059036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6CC37D-3A2F-4007-816B-71D91A4406E9}" type="datetimeFigureOut">
              <a:rPr lang="en-GB" smtClean="0"/>
              <a:t>19/03/2023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4246258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86CC37D-3A2F-4007-816B-71D91A4406E9}" type="datetimeFigureOut">
              <a:rPr lang="en-GB" smtClean="0"/>
              <a:t>19/03/2023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3914791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6CC37D-3A2F-4007-816B-71D91A4406E9}" type="datetimeFigureOut">
              <a:rPr lang="en-GB" smtClean="0"/>
              <a:t>19/03/2023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2384611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6CC37D-3A2F-4007-816B-71D91A4406E9}" type="datetimeFigureOut">
              <a:rPr lang="en-GB" smtClean="0"/>
              <a:t>19/03/2023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2547255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86CC37D-3A2F-4007-816B-71D91A4406E9}" type="datetimeFigureOut">
              <a:rPr lang="en-GB" smtClean="0"/>
              <a:t>19/03/2023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960246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86CC37D-3A2F-4007-816B-71D91A4406E9}" type="datetimeFigureOut">
              <a:rPr lang="en-GB" smtClean="0"/>
              <a:t>19/03/2023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1685498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86CC37D-3A2F-4007-816B-71D91A4406E9}" type="datetimeFigureOut">
              <a:rPr lang="en-GB" smtClean="0"/>
              <a:t>19/03/2023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858054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86CC37D-3A2F-4007-816B-71D91A4406E9}" type="datetimeFigureOut">
              <a:rPr lang="en-GB" smtClean="0"/>
              <a:t>19/03/2023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0181026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86CC37D-3A2F-4007-816B-71D91A4406E9}" type="datetimeFigureOut">
              <a:rPr lang="en-GB" smtClean="0"/>
              <a:t>19/03/2023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285387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86CC37D-3A2F-4007-816B-71D91A4406E9}" type="datetimeFigureOut">
              <a:rPr lang="en-GB" smtClean="0"/>
              <a:t>19/03/2023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693264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86CC37D-3A2F-4007-816B-71D91A4406E9}" type="datetimeFigureOut">
              <a:rPr lang="en-GB" smtClean="0"/>
              <a:t>19/03/2023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19624483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6CC37D-3A2F-4007-816B-71D91A4406E9}" type="datetimeFigureOut">
              <a:rPr lang="en-GB" smtClean="0"/>
              <a:t>19/03/2023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28196410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6CC37D-3A2F-4007-816B-71D91A4406E9}" type="datetimeFigureOut">
              <a:rPr lang="en-GB" smtClean="0"/>
              <a:t>19/03/2023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C49DD2-D4E0-41CB-BBB9-D236E330E856}" type="slidenum">
              <a:rPr lang="en-GB" smtClean="0"/>
              <a:t>‹#›</a:t>
            </a:fld>
            <a:endParaRPr lang="en-GB"/>
          </a:p>
        </p:txBody>
      </p:sp>
    </p:spTree>
    <p:extLst>
      <p:ext uri="{BB962C8B-B14F-4D97-AF65-F5344CB8AC3E}">
        <p14:creationId xmlns:p14="http://schemas.microsoft.com/office/powerpoint/2010/main" val="1005050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86CC37D-3A2F-4007-816B-71D91A4406E9}" type="datetimeFigureOut">
              <a:rPr lang="en-GB" smtClean="0"/>
              <a:t>19/03/2023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DC49DD2-D4E0-41CB-BBB9-D236E330E856}" type="slidenum">
              <a:rPr lang="en-GB" smtClean="0"/>
              <a:t>‹#›</a:t>
            </a:fld>
            <a:endParaRPr lang="en-GB"/>
          </a:p>
        </p:txBody>
      </p:sp>
    </p:spTree>
    <p:extLst>
      <p:ext uri="{BB962C8B-B14F-4D97-AF65-F5344CB8AC3E}">
        <p14:creationId xmlns:p14="http://schemas.microsoft.com/office/powerpoint/2010/main" val="14129003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532192"/>
            <a:ext cx="7766936" cy="861180"/>
          </a:xfrm>
        </p:spPr>
        <p:txBody>
          <a:bodyPr/>
          <a:lstStyle/>
          <a:p>
            <a:pPr algn="ctr"/>
            <a:r>
              <a:rPr lang="en-GB" dirty="0"/>
              <a:t>English - Biography</a:t>
            </a:r>
          </a:p>
        </p:txBody>
      </p:sp>
      <p:sp>
        <p:nvSpPr>
          <p:cNvPr id="3" name="Subtitle 2"/>
          <p:cNvSpPr>
            <a:spLocks noGrp="1"/>
          </p:cNvSpPr>
          <p:nvPr>
            <p:ph type="subTitle" idx="1"/>
          </p:nvPr>
        </p:nvSpPr>
        <p:spPr>
          <a:xfrm>
            <a:off x="1507067" y="1854927"/>
            <a:ext cx="7766936" cy="4171404"/>
          </a:xfrm>
        </p:spPr>
        <p:txBody>
          <a:bodyPr>
            <a:normAutofit fontScale="92500" lnSpcReduction="10000"/>
          </a:bodyPr>
          <a:lstStyle/>
          <a:p>
            <a:pPr algn="just"/>
            <a:r>
              <a:rPr lang="en-GB" dirty="0">
                <a:latin typeface="Times New Roman" panose="02020603050405020304" pitchFamily="18" charset="0"/>
                <a:cs typeface="Times New Roman" panose="02020603050405020304" pitchFamily="18" charset="0"/>
              </a:rPr>
              <a:t>I have always considered my role as English lead in the school to be an exciting one because it allows me to impart my knowledge of a subject by which I have been greatly enthused from an early age. As a young child, I found myself inexorably induced into the magical realms of imagination and stimulation conjured by the great exponents of children’s literature like </a:t>
            </a:r>
            <a:r>
              <a:rPr lang="en-GB" dirty="0" err="1">
                <a:latin typeface="Times New Roman" panose="02020603050405020304" pitchFamily="18" charset="0"/>
                <a:cs typeface="Times New Roman" panose="02020603050405020304" pitchFamily="18" charset="0"/>
              </a:rPr>
              <a:t>J.M.Barrie</a:t>
            </a:r>
            <a:r>
              <a:rPr lang="en-GB" dirty="0">
                <a:latin typeface="Times New Roman" panose="02020603050405020304" pitchFamily="18" charset="0"/>
                <a:cs typeface="Times New Roman" panose="02020603050405020304" pitchFamily="18" charset="0"/>
              </a:rPr>
              <a:t>, Lewis Carroll and A.A. Milne, before immersing myself in the delights of the classics of the English literary canon by Shakespeare, Austen and the Brontë sisters, to name but a few, and the poetry of figures such as Wordsworth, Browning and Yeats, which truly revealed to me the extraordinarily evocative power of language.</a:t>
            </a:r>
          </a:p>
          <a:p>
            <a:pPr algn="just"/>
            <a:r>
              <a:rPr lang="en-GB" dirty="0">
                <a:latin typeface="Times New Roman" panose="02020603050405020304" pitchFamily="18" charset="0"/>
                <a:cs typeface="Times New Roman" panose="02020603050405020304" pitchFamily="18" charset="0"/>
              </a:rPr>
              <a:t>     It was upon this foundation of great passion for language and literature that I decided to build as I progressed to university, where I studied English. I feel very fortunate to be in a role where I can not only share my own love of this subject with the children whom it is a privilege to teach here at Oakhill, but also shape the way that the subject is delivered to them, so that through their learning they may derive love and enthusiasm for language, as well as proficiency in its use.  </a:t>
            </a:r>
          </a:p>
          <a:p>
            <a:pPr algn="l"/>
            <a:r>
              <a:rPr lang="en-GB" dirty="0">
                <a:latin typeface="Times New Roman" panose="02020603050405020304" pitchFamily="18" charset="0"/>
                <a:cs typeface="Times New Roman" panose="02020603050405020304" pitchFamily="18" charset="0"/>
              </a:rPr>
              <a:t>N. Price</a:t>
            </a:r>
          </a:p>
        </p:txBody>
      </p:sp>
    </p:spTree>
    <p:extLst>
      <p:ext uri="{BB962C8B-B14F-4D97-AF65-F5344CB8AC3E}">
        <p14:creationId xmlns:p14="http://schemas.microsoft.com/office/powerpoint/2010/main" val="281792720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24</TotalTime>
  <Words>241</Words>
  <Application>Microsoft Macintosh PowerPoint</Application>
  <PresentationFormat>Widescreen</PresentationFormat>
  <Paragraphs>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Times New Roman</vt:lpstr>
      <vt:lpstr>Trebuchet MS</vt:lpstr>
      <vt:lpstr>Wingdings 3</vt:lpstr>
      <vt:lpstr>Facet</vt:lpstr>
      <vt:lpstr>English - Biography</vt:lpstr>
    </vt:vector>
  </TitlesOfParts>
  <Company>Hanbury's Farm Community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Biography</dc:title>
  <dc:creator>Mrs N. Gripton (Hanburys Farm)</dc:creator>
  <cp:lastModifiedBy>J Price</cp:lastModifiedBy>
  <cp:revision>7</cp:revision>
  <dcterms:created xsi:type="dcterms:W3CDTF">2023-02-08T16:57:16Z</dcterms:created>
  <dcterms:modified xsi:type="dcterms:W3CDTF">2023-03-19T12:09:58Z</dcterms:modified>
</cp:coreProperties>
</file>